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64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Matematika 3. osztály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Ismerkedés a törtekkel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877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N_20200401_15_49_47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56068" y="403114"/>
            <a:ext cx="9601200" cy="1303337"/>
          </a:xfrm>
        </p:spPr>
        <p:txBody>
          <a:bodyPr>
            <a:normAutofit/>
          </a:bodyPr>
          <a:lstStyle/>
          <a:p>
            <a:r>
              <a:rPr lang="hu-HU" dirty="0" smtClean="0"/>
              <a:t>Játszd le a videót!</a:t>
            </a:r>
            <a:endParaRPr lang="hu-HU" dirty="0"/>
          </a:p>
        </p:txBody>
      </p:sp>
      <p:pic>
        <p:nvPicPr>
          <p:cNvPr id="8" name="WIN_20200401_16_16_40_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0625" y="1555123"/>
            <a:ext cx="6130345" cy="45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Kattints az első, majd a második hangszóró ikonra és kövesd az utasításokat!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74" y="2377158"/>
            <a:ext cx="5002367" cy="3751776"/>
          </a:xfrm>
        </p:spPr>
      </p:pic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5470" y="3357162"/>
            <a:ext cx="609600" cy="609600"/>
          </a:xfrm>
          <a:prstGeom prst="rect">
            <a:avLst/>
          </a:prstGeom>
        </p:spPr>
      </p:pic>
      <p:pic>
        <p:nvPicPr>
          <p:cNvPr id="11" name="Rögzített 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4259" y="5037925"/>
            <a:ext cx="609600" cy="6096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324304" y="3477296"/>
            <a:ext cx="59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1.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9463824" y="5158059"/>
            <a:ext cx="55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2377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0" b="38592"/>
          <a:stretch/>
        </p:blipFill>
        <p:spPr>
          <a:xfrm>
            <a:off x="1549758" y="2228045"/>
            <a:ext cx="9144000" cy="2756079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233" y="5589431"/>
            <a:ext cx="609600" cy="6096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549758" y="927279"/>
            <a:ext cx="8573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/>
              <a:t>Kattints a hangszóró ikonra!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7274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övegdoboz 26"/>
          <p:cNvSpPr txBox="1"/>
          <p:nvPr/>
        </p:nvSpPr>
        <p:spPr>
          <a:xfrm>
            <a:off x="7122017" y="1178374"/>
            <a:ext cx="2073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4000" dirty="0"/>
          </a:p>
        </p:txBody>
      </p:sp>
      <p:pic>
        <p:nvPicPr>
          <p:cNvPr id="2" name="video-1585755088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4318716" y="1016936"/>
            <a:ext cx="3505200" cy="62484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936383" y="1178374"/>
            <a:ext cx="600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/>
              <a:t>Játszd le a videót!</a:t>
            </a:r>
            <a:endParaRPr lang="hu-HU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4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2"/>
    </mc:Choice>
    <mc:Fallback xmlns="">
      <p:transition spd="slow" advTm="3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r="1348" b="8378"/>
          <a:stretch/>
        </p:blipFill>
        <p:spPr>
          <a:xfrm>
            <a:off x="2136181" y="3633261"/>
            <a:ext cx="9343257" cy="193557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688325" y="2601532"/>
            <a:ext cx="3000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1 kg kenyér</a:t>
            </a:r>
            <a:endParaRPr lang="hu-HU" sz="4400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1459" y="5568834"/>
            <a:ext cx="609600" cy="6096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653048" y="1043188"/>
            <a:ext cx="686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Kattints a hangszóró ikonra!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229298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Megoldás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4000" dirty="0" smtClean="0"/>
              <a:t>1.) 1 kg= 100 dkg</a:t>
            </a:r>
          </a:p>
          <a:p>
            <a:pPr marL="0" indent="0">
              <a:buNone/>
            </a:pPr>
            <a:r>
              <a:rPr lang="hu-HU" sz="4000" dirty="0" smtClean="0"/>
              <a:t>2.) 100 dkg-nak a negyed része 25 dkg</a:t>
            </a:r>
          </a:p>
          <a:p>
            <a:pPr marL="0" indent="0">
              <a:buNone/>
            </a:pPr>
            <a:r>
              <a:rPr lang="hu-HU" sz="4000" dirty="0" smtClean="0"/>
              <a:t>3.) </a:t>
            </a:r>
            <a:r>
              <a:rPr lang="hu-HU" sz="4000" b="1" u="sng" dirty="0" smtClean="0"/>
              <a:t>A negyed kg kenyér 25 dkg</a:t>
            </a:r>
            <a:endParaRPr lang="hu-HU" sz="4000" b="1" u="sng" dirty="0"/>
          </a:p>
        </p:txBody>
      </p:sp>
    </p:spTree>
    <p:extLst>
      <p:ext uri="{BB962C8B-B14F-4D97-AF65-F5344CB8AC3E}">
        <p14:creationId xmlns:p14="http://schemas.microsoft.com/office/powerpoint/2010/main" val="39955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Nagyon ügyesen dolgoztatok, köszönöm a figyelmet!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56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3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234</TotalTime>
  <Words>81</Words>
  <Application>Microsoft Office PowerPoint</Application>
  <PresentationFormat>Szélesvásznú</PresentationFormat>
  <Paragraphs>15</Paragraphs>
  <Slides>9</Slides>
  <Notes>0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Garamond</vt:lpstr>
      <vt:lpstr>Organikus</vt:lpstr>
      <vt:lpstr>Matematika 3. osztály</vt:lpstr>
      <vt:lpstr>PowerPoint bemutató</vt:lpstr>
      <vt:lpstr>Játszd le a videót!</vt:lpstr>
      <vt:lpstr>Kattints az első, majd a második hangszóró ikonra és kövesd az utasításokat!</vt:lpstr>
      <vt:lpstr>PowerPoint bemutató</vt:lpstr>
      <vt:lpstr>PowerPoint bemutató</vt:lpstr>
      <vt:lpstr>PowerPoint bemutató</vt:lpstr>
      <vt:lpstr>Megoldás</vt:lpstr>
      <vt:lpstr>Nagyon ügyesen dolgoztatok, 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Matematika 3. osztály</dc:title>
  <dc:creator>modorka98@gmail.com</dc:creator>
  <cp:lastModifiedBy>modorka98@gmail.com</cp:lastModifiedBy>
  <cp:revision>19</cp:revision>
  <dcterms:created xsi:type="dcterms:W3CDTF">2020-03-31T18:27:35Z</dcterms:created>
  <dcterms:modified xsi:type="dcterms:W3CDTF">2020-04-01T15:58:01Z</dcterms:modified>
</cp:coreProperties>
</file>